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79" r:id="rId7"/>
    <p:sldId id="266" r:id="rId8"/>
    <p:sldId id="267" r:id="rId9"/>
    <p:sldId id="268" r:id="rId10"/>
    <p:sldId id="269" r:id="rId11"/>
    <p:sldId id="288" r:id="rId12"/>
    <p:sldId id="272" r:id="rId13"/>
    <p:sldId id="273" r:id="rId14"/>
    <p:sldId id="274" r:id="rId15"/>
    <p:sldId id="277" r:id="rId16"/>
    <p:sldId id="283" r:id="rId17"/>
    <p:sldId id="286" r:id="rId18"/>
    <p:sldId id="287" r:id="rId19"/>
    <p:sldId id="285" r:id="rId20"/>
    <p:sldId id="263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24/08/1445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GIST tumors treatment </a:t>
            </a:r>
            <a:br>
              <a:rPr lang="en-US" dirty="0" smtClean="0"/>
            </a:br>
            <a:r>
              <a:rPr lang="en-US" dirty="0" smtClean="0"/>
              <a:t>in 2023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SY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Dr. Alseoudi Alhadi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Albairouni</a:t>
            </a:r>
            <a:r>
              <a:rPr lang="en-US" dirty="0" smtClean="0"/>
              <a:t> 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7170" name="Picture 2" descr="C:\Users\Dr.Hadi\Desktop\Clide GIST 2023\Screenshot_20231203_213741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3999" cy="537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3074" name="Picture 2" descr="C:\Users\Dr.Hadi\Desktop\Clide GIST 2023\Screenshot_20231203_213857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42" name="Picture 2" descr="C:\Users\Dr.Hadi\Desktop\Clide GIST 2023\Screenshot_20231203_213827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1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1266" name="Picture 2" descr="C:\Users\Dr.Hadi\Desktop\Clide GIST 2023\Screenshot_20231203_214102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2290" name="Picture 2" descr="C:\Users\Dr.Hadi\Desktop\Clide GIST 2023\Screenshot_20231203_214110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5362" name="Picture 2" descr="C:\Users\Dr.Hadi\Desktop\Clide GIST 2023\Screenshot_20231204_083644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1506" name="Picture 2" descr="C:\Users\Dr.Hadi\Desktop\Clide GIST 2023\Screenshot_20231204_084835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6" name="Picture 2" descr="C:\Users\Dr.Hadi\Desktop\Clide GIST 2023\Screenshot_20231203_223324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84076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050" name="Picture 2" descr="C:\Users\Dr.Hadi\Desktop\Clide GIST 2023\Screenshot_20231203_223140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537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3554" name="Picture 2" descr="C:\Users\Dr.Hadi\Desktop\Clide GIST 2023\Screenshot_20231204_085818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 GIST tumors represent :</a:t>
            </a:r>
          </a:p>
          <a:p>
            <a:pPr algn="l">
              <a:buNone/>
            </a:pPr>
            <a:r>
              <a:rPr lang="en-US" dirty="0" smtClean="0"/>
              <a:t>15 cas / million patient </a:t>
            </a:r>
          </a:p>
          <a:p>
            <a:pPr algn="l">
              <a:buNone/>
            </a:pPr>
            <a:r>
              <a:rPr lang="en-US" dirty="0" smtClean="0"/>
              <a:t>Median age 60 year </a:t>
            </a:r>
          </a:p>
          <a:p>
            <a:pPr algn="l">
              <a:buNone/>
            </a:pPr>
            <a:r>
              <a:rPr lang="en-US" dirty="0" smtClean="0"/>
              <a:t>Sex ratio 1/1 </a:t>
            </a:r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Thank you</a:t>
            </a:r>
            <a:endParaRPr lang="ar-SY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 descr="Screenshot_20231203_213526_Samsung N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 descr="Screenshot_20231204_083627_Samsung N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3999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2050" name="Picture 2" descr="C:\Users\Dr.Hadi\Desktop\Clide GIST 2023\Screenshot_20231203_213542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7410" name="Picture 2" descr="C:\Users\Dr.Hadi\Desktop\Clide GIST 2023\Screenshot_20231204_083727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098" name="Picture 2" descr="C:\Users\Dr.Hadi\Desktop\Clide GIST 2023\Screenshot_20231203_213701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445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122" name="Picture 2" descr="C:\Users\Dr.Hadi\Desktop\Clide GIST 2023\Screenshot_20231203_213714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445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146" name="Picture 2" descr="C:\Users\Dr.Hadi\Desktop\Clide GIST 2023\Screenshot_20231203_213715_Samsung No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24</Words>
  <Application>Microsoft Office PowerPoint</Application>
  <PresentationFormat>On-screen Show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سمة Office</vt:lpstr>
      <vt:lpstr> GIST tumors treatment  in 2023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GIST tumors treatment  in 2023   </dc:title>
  <dc:creator>Dr.Hadi</dc:creator>
  <cp:lastModifiedBy>Lenovo</cp:lastModifiedBy>
  <cp:revision>49</cp:revision>
  <dcterms:created xsi:type="dcterms:W3CDTF">2023-11-16T18:53:41Z</dcterms:created>
  <dcterms:modified xsi:type="dcterms:W3CDTF">2024-03-04T11:29:33Z</dcterms:modified>
</cp:coreProperties>
</file>